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57" r:id="rId4"/>
    <p:sldId id="258" r:id="rId5"/>
    <p:sldId id="260" r:id="rId6"/>
    <p:sldId id="279" r:id="rId7"/>
    <p:sldId id="261" r:id="rId8"/>
    <p:sldId id="262" r:id="rId9"/>
    <p:sldId id="263" r:id="rId10"/>
    <p:sldId id="270" r:id="rId11"/>
    <p:sldId id="273" r:id="rId12"/>
    <p:sldId id="276" r:id="rId13"/>
    <p:sldId id="264" r:id="rId14"/>
    <p:sldId id="277" r:id="rId15"/>
    <p:sldId id="275" r:id="rId16"/>
    <p:sldId id="266" r:id="rId17"/>
    <p:sldId id="267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5C01DB-3DB6-4E11-9C58-99CE7D2911F6}">
          <p14:sldIdLst>
            <p14:sldId id="256"/>
            <p14:sldId id="259"/>
            <p14:sldId id="257"/>
            <p14:sldId id="258"/>
          </p14:sldIdLst>
        </p14:section>
        <p14:section name="Untitled Section" id="{15AA007D-6C14-4891-9D87-72B859687D2E}">
          <p14:sldIdLst>
            <p14:sldId id="260"/>
            <p14:sldId id="279"/>
            <p14:sldId id="261"/>
            <p14:sldId id="262"/>
            <p14:sldId id="263"/>
            <p14:sldId id="270"/>
            <p14:sldId id="273"/>
            <p14:sldId id="276"/>
            <p14:sldId id="264"/>
            <p14:sldId id="277"/>
            <p14:sldId id="275"/>
            <p14:sldId id="266"/>
            <p14:sldId id="267"/>
            <p14:sldId id="26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30DE"/>
    <a:srgbClr val="A2310E"/>
    <a:srgbClr val="FFCC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76" autoAdjust="0"/>
  </p:normalViewPr>
  <p:slideViewPr>
    <p:cSldViewPr>
      <p:cViewPr>
        <p:scale>
          <a:sx n="60" d="100"/>
          <a:sy n="60" d="100"/>
        </p:scale>
        <p:origin x="-15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DFE36-B8E9-46D5-B7C3-D9DE0BE4B463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B57A9-F7F2-4CA1-B23D-F06B7B55A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2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B57A9-F7F2-4CA1-B23D-F06B7B55AA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54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B57A9-F7F2-4CA1-B23D-F06B7B55AA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95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B57A9-F7F2-4CA1-B23D-F06B7B55AA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3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B57A9-F7F2-4CA1-B23D-F06B7B55AA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5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92" y="0"/>
            <a:ext cx="9144000" cy="1172980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bn-BD" sz="6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আজকের পাঠে</a:t>
            </a:r>
            <a:endParaRPr 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1143000"/>
            <a:ext cx="9149892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09600"/>
            <a:ext cx="88392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7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287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পরিপাক তন্ত্রের প্রধান অংশ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nip Single Corner Rectangle 3"/>
          <p:cNvSpPr/>
          <p:nvPr/>
        </p:nvSpPr>
        <p:spPr>
          <a:xfrm>
            <a:off x="457200" y="1905000"/>
            <a:ext cx="4038600" cy="12192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/>
              <a:t>পরিপাক নালী</a:t>
            </a:r>
            <a:endParaRPr lang="en-US" sz="4000" dirty="0"/>
          </a:p>
        </p:txBody>
      </p:sp>
      <p:sp>
        <p:nvSpPr>
          <p:cNvPr id="10" name="Snip Single Corner Rectangle 9"/>
          <p:cNvSpPr/>
          <p:nvPr/>
        </p:nvSpPr>
        <p:spPr>
          <a:xfrm>
            <a:off x="4724400" y="1981200"/>
            <a:ext cx="3810000" cy="12192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/>
              <a:t>পরিপাক গ্রন্থি</a:t>
            </a:r>
            <a:endParaRPr lang="en-US" sz="4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81400"/>
            <a:ext cx="2286000" cy="304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581400"/>
            <a:ext cx="2286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19600" y="838200"/>
            <a:ext cx="4800600" cy="6019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86647" y="893748"/>
            <a:ext cx="475735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মূখচ্ছিদ্র</a:t>
            </a:r>
            <a:endParaRPr lang="en-US" sz="32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43400" y="-51486"/>
            <a:ext cx="4800600" cy="878302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পরিপাক নালির বিভিন্ন অংশ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3700" y="1486593"/>
            <a:ext cx="478412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মূখ গহবর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84590" y="2129475"/>
            <a:ext cx="475735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গলবিল</a:t>
            </a:r>
            <a:endParaRPr lang="en-US" sz="3200" b="1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86649" y="2782329"/>
            <a:ext cx="4757351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অন্ননালী</a:t>
            </a:r>
            <a:endParaRPr lang="en-US" sz="32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2849" y="3435206"/>
            <a:ext cx="4757351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rgbClr val="A2310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পাকস্থলী </a:t>
            </a:r>
            <a:endParaRPr lang="en-US" sz="3200" b="1" dirty="0">
              <a:solidFill>
                <a:srgbClr val="A2310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9897" y="5725351"/>
            <a:ext cx="4800599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পায়ু</a:t>
            </a:r>
            <a:endParaRPr lang="en-US" sz="32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99005" y="4197205"/>
            <a:ext cx="478412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ক্ষুদ্রান্ত্র </a:t>
            </a:r>
            <a:endParaRPr lang="en-US" sz="32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72234" y="4901484"/>
            <a:ext cx="475735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বৃহদন্ত্র </a:t>
            </a:r>
            <a:endParaRPr lang="en-US" sz="32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-39129" y="0"/>
            <a:ext cx="4380471" cy="8526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পরিপাক গ্রন্থি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0" y="838200"/>
            <a:ext cx="4343400" cy="6019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 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6476" y="838200"/>
            <a:ext cx="4324866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rgbClr val="B530DE"/>
                </a:solidFill>
                <a:latin typeface="NikoshBAN" pitchFamily="2" charset="0"/>
                <a:cs typeface="NikoshBAN" pitchFamily="2" charset="0"/>
              </a:rPr>
              <a:t>লালা গ্রন্থি</a:t>
            </a:r>
            <a:endParaRPr lang="en-US" sz="4000" dirty="0">
              <a:solidFill>
                <a:srgbClr val="B530D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476" y="2209801"/>
            <a:ext cx="4343400" cy="11573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য</a:t>
            </a:r>
            <a:r>
              <a:rPr lang="bn-BD" sz="40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কৃত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247" y="3435206"/>
            <a:ext cx="4343400" cy="10543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অগ্নাশয় 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190" y="4489592"/>
            <a:ext cx="4343400" cy="10543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গ্যাস্টিক গ্রন্থি</a:t>
            </a:r>
            <a:endParaRPr lang="en-US" sz="4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6177" y="5578990"/>
            <a:ext cx="4343400" cy="10543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আন্ত্রিক গ্রন্থি</a:t>
            </a:r>
            <a:endParaRPr lang="en-US" sz="4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3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33" grpId="0" animBg="1"/>
      <p:bldP spid="43" grpId="0" animBg="1"/>
      <p:bldP spid="38" grpId="0" animBg="1"/>
      <p:bldP spid="25" grpId="0" animBg="1"/>
      <p:bldP spid="39" grpId="0" animBg="1"/>
      <p:bldP spid="40" grpId="0" animBg="1"/>
      <p:bldP spid="44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bn-BD" smtClean="0">
                <a:latin typeface="NikoshBAN" panose="02000000000000000000" pitchFamily="2" charset="0"/>
                <a:cs typeface="NikoshBAN" panose="02000000000000000000" pitchFamily="2" charset="0"/>
              </a:rPr>
              <a:t>পরিপাক গ্রন্থির নাম ও অবস্থান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457200" y="1447800"/>
            <a:ext cx="2362200" cy="9906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4648200" y="1447800"/>
            <a:ext cx="2362200" cy="9906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অবস্থান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728" y="2590800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লালা গ্রন্থি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9700" y="2590800"/>
            <a:ext cx="392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মূখ গহবর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728" y="3352800"/>
            <a:ext cx="179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যকৃত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3352800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পাকস্থলীর ডান পাশে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746" y="4038600"/>
            <a:ext cx="179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অগ্নাশয়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600" y="39624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পাকস্থলী ও ডিওডেনামের নিচে 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956" y="4869359"/>
            <a:ext cx="2381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গ্যাস্ট্রিক গ্রন্থি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0358" y="4793159"/>
            <a:ext cx="4733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পাকস্থলীর প্রাচীরে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936159"/>
            <a:ext cx="2275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আন্ত্রিক গ্রন্থি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5400" y="586957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ভিলাসে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427596" y="2895600"/>
            <a:ext cx="2220604" cy="27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122796" y="3657600"/>
            <a:ext cx="2220604" cy="27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122796" y="4267200"/>
            <a:ext cx="2220604" cy="27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390278" y="6220728"/>
            <a:ext cx="2220604" cy="27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627764" y="5181600"/>
            <a:ext cx="224903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0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bn-BD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* পরিপাক নালীর বিভিন্ন অংশের নাম ও কাজ লিখ  </a:t>
            </a:r>
            <a:br>
              <a:rPr lang="bn-BD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685800"/>
            <a:ext cx="8153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জোড়ায় কাজ-  ৫ মিনিট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512314"/>
              </p:ext>
            </p:extLst>
          </p:nvPr>
        </p:nvGraphicFramePr>
        <p:xfrm>
          <a:off x="4114800" y="425767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425767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0"/>
            <a:ext cx="9144000" cy="18620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115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 চিত্রটি দেখি </a:t>
            </a:r>
            <a:endParaRPr lang="en-US" sz="115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43000"/>
            <a:ext cx="9144000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72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মুখ গহবরে খাদ্য পরিপাক বর্ণনা কর । (</a:t>
            </a:r>
            <a:r>
              <a:rPr lang="bn-BD" sz="6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দলীয় কাজ - ৮ মিনিট)</a:t>
            </a:r>
            <a:endParaRPr lang="en-US" sz="6000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274638"/>
            <a:ext cx="9143999" cy="1143000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bn-BD" sz="115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115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5" y="2522494"/>
            <a:ext cx="914399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* তন্ত্র কী?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252573"/>
            <a:ext cx="9191152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* পরিপাক তন্ত্র কী?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4107013"/>
            <a:ext cx="9155678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* পরিপাক তন্ত্রের প্রধান অংশ কয়টি ও  কী কী?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4930914"/>
            <a:ext cx="914400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* পাকস্থলীর ২ টি কাজ কী?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bn-BD" sz="9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9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905000"/>
            <a:ext cx="9144000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একটি পরিপাক তন্ত্রের চিহ্ণিত চিত্র অংকন করে বিভিন্ন অংশের বর্ণনা দাও।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0"/>
            <a:ext cx="90677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1" y="1676400"/>
            <a:ext cx="899159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9900" b="1" dirty="0" smtClean="0">
                <a:solidFill>
                  <a:srgbClr val="00B050"/>
                </a:solidFill>
              </a:rPr>
              <a:t>ধন্যবাদ </a:t>
            </a:r>
            <a:endParaRPr lang="en-US" sz="199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6858000"/>
          </a:xfr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4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4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en-US" sz="4000" b="1" dirty="0" err="1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</a:t>
            </a:r>
            <a: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হাম্মদ</a:t>
            </a:r>
            <a:r>
              <a:rPr lang="en-US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সালাউদ্দিন</a:t>
            </a:r>
            <a: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en-US" sz="4000" b="1" dirty="0" err="1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প্রর্দশক</a:t>
            </a:r>
            <a:r>
              <a:rPr lang="en-US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(</a:t>
            </a:r>
            <a:r>
              <a:rPr lang="en-US" sz="4000" b="1" dirty="0" err="1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জীব</a:t>
            </a:r>
            <a:r>
              <a:rPr lang="en-US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br>
              <a:rPr lang="en-US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en-US" sz="4000" b="1" dirty="0" err="1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জাহাপুর</a:t>
            </a:r>
            <a:r>
              <a:rPr lang="en-US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en-US" sz="4000" b="1" dirty="0" err="1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একাডেমী ও কলেজ</a:t>
            </a:r>
            <a:b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জাহাপুর , মুরাদনগর, কুমিল্লা।</a:t>
            </a:r>
            <a:b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মোবাইল- ০১৮১৮-২৫২২৪১</a:t>
            </a:r>
            <a:r>
              <a:rPr lang="en-US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ই-মেইল-</a:t>
            </a:r>
            <a:r>
              <a:rPr lang="en-US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salauddinm</a:t>
            </a:r>
            <a:r>
              <a:rPr lang="en-US" sz="4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56@gmail.com</a:t>
            </a:r>
            <a:endParaRPr lang="en-US" sz="4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5600" y="76200"/>
            <a:ext cx="2362200" cy="277845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102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bn-BD" sz="4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শ্রেণি- সপ্তম</a:t>
            </a:r>
            <a:br>
              <a:rPr lang="bn-BD" sz="4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4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বিষয়-  বিজ্ঞান</a:t>
            </a:r>
            <a:br>
              <a:rPr lang="bn-BD" sz="4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4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পঞ্চম অধ্যায় </a:t>
            </a:r>
            <a:br>
              <a:rPr lang="bn-BD" sz="4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4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পরিপাক তন্ত্র এবং রক্ত সংবহন তন্ত্র </a:t>
            </a:r>
            <a:br>
              <a:rPr lang="bn-BD" sz="4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4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সময়-৪০ মিনিট</a:t>
            </a:r>
            <a:endParaRPr lang="en-US" sz="48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86400"/>
            <a:ext cx="9144000" cy="186204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1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bn-BD" sz="9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খাদ্য গ্রহণ</a:t>
            </a:r>
            <a:endParaRPr lang="en-US" sz="9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17638"/>
            <a:ext cx="4724400" cy="5440362"/>
          </a:xfrm>
          <a:solidFill>
            <a:srgbClr val="FFCCCC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9675" y="-1285875"/>
            <a:ext cx="6857999" cy="94297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74741" y="25146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মল ত্যাগ করছে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47800" y="838200"/>
            <a:ext cx="4151312" cy="5029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" name="Oval 1"/>
          <p:cNvSpPr/>
          <p:nvPr/>
        </p:nvSpPr>
        <p:spPr>
          <a:xfrm>
            <a:off x="3200400" y="1744717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705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0" y="2133600"/>
            <a:ext cx="9144000" cy="2209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13800" b="1" dirty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পরিপাক তন্ত্র </a:t>
            </a:r>
            <a:endParaRPr lang="en-US" sz="13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9320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bn-BD" sz="8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শিখন ফল </a:t>
            </a:r>
            <a:endParaRPr lang="en-US" sz="8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35498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*পরিপাক তন্ত্র কী তা বলতে পারবে।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7854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*পরিপাক তন্ত্রের বিভিন্ন অংশ ও কাজ বর্ণনা</a:t>
            </a:r>
            <a:endParaRPr lang="en-US" sz="4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করতে  পারবে।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49360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*পরিপাক প্রক্রিয়া বর্ণনা করতে পারবে।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401980"/>
            <a:ext cx="9144000" cy="1015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bn-BD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*</a:t>
            </a:r>
            <a:r>
              <a:rPr lang="bn-BD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ikoshBAN" pitchFamily="2" charset="0"/>
                <a:cs typeface="NikoshBAN" pitchFamily="2" charset="0"/>
              </a:rPr>
              <a:t>পরিপাক গ্রন্থির নাম ও কাজ বর্ণনা করতে পারবে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bn-BD" sz="8000" b="1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 চিত্রটি দেখ </a:t>
            </a:r>
            <a:endParaRPr lang="en-US" sz="8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794054"/>
              </p:ext>
            </p:extLst>
          </p:nvPr>
        </p:nvGraphicFramePr>
        <p:xfrm>
          <a:off x="4114800" y="311467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4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11467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192</Words>
  <Application>Microsoft Office PowerPoint</Application>
  <PresentationFormat>On-screen Show (4:3)</PresentationFormat>
  <Paragraphs>62</Paragraphs>
  <Slides>18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Packager Shell Object</vt:lpstr>
      <vt:lpstr>আজকের পাঠে</vt:lpstr>
      <vt:lpstr>    মোহাম্মদ সালাউদ্দিন  প্রর্দশক (জীব) জাহাপুর কে. কে একাডেমী ও কলেজ জাহাপুর , মুরাদনগর, কুমিল্লা। মোবাইল- ০১৮১৮-২৫২২৪১ ই-মেইল- salauddinm56@gmail.com</vt:lpstr>
      <vt:lpstr>শ্রেণি- সপ্তম বিষয়-  বিজ্ঞান পঞ্চম অধ্যায়  পরিপাক তন্ত্র এবং রক্ত সংবহন তন্ত্র  সময়-৪০ মিনিট</vt:lpstr>
      <vt:lpstr>খাদ্য গ্রহণ</vt:lpstr>
      <vt:lpstr>PowerPoint Presentation</vt:lpstr>
      <vt:lpstr>PowerPoint Presentation</vt:lpstr>
      <vt:lpstr>PowerPoint Presentation</vt:lpstr>
      <vt:lpstr>শিখন ফল </vt:lpstr>
      <vt:lpstr>ভিডিও চিত্রটি দেখ </vt:lpstr>
      <vt:lpstr>পরিপাক তন্ত্রের প্রধান অংশ</vt:lpstr>
      <vt:lpstr> পরিপাক নালির বিভিন্ন অংশ</vt:lpstr>
      <vt:lpstr>পরিপাক গ্রন্থির নাম ও অবস্থান</vt:lpstr>
      <vt:lpstr>* পরিপাক নালীর বিভিন্ন অংশের নাম ও কাজ লিখ   </vt:lpstr>
      <vt:lpstr>PowerPoint Presentation</vt:lpstr>
      <vt:lpstr>PowerPoint Presentation</vt:lpstr>
      <vt:lpstr>মূল্যায়ন</vt:lpstr>
      <vt:lpstr>বাড়ির কাজ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Presented by</dc:title>
  <dc:creator/>
  <cp:lastModifiedBy>Doel-1612i3</cp:lastModifiedBy>
  <cp:revision>279</cp:revision>
  <dcterms:created xsi:type="dcterms:W3CDTF">2006-08-16T00:00:00Z</dcterms:created>
  <dcterms:modified xsi:type="dcterms:W3CDTF">2015-12-22T13:54:16Z</dcterms:modified>
</cp:coreProperties>
</file>